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  <p:sldMasterId id="2147483686" r:id="rId4"/>
  </p:sldMasterIdLst>
  <p:notesMasterIdLst>
    <p:notesMasterId r:id="rId18"/>
  </p:notesMasterIdLst>
  <p:sldIdLst>
    <p:sldId id="258" r:id="rId5"/>
    <p:sldId id="267" r:id="rId6"/>
    <p:sldId id="268" r:id="rId7"/>
    <p:sldId id="269" r:id="rId8"/>
    <p:sldId id="270" r:id="rId9"/>
    <p:sldId id="271" r:id="rId10"/>
    <p:sldId id="265" r:id="rId11"/>
    <p:sldId id="266" r:id="rId12"/>
    <p:sldId id="272" r:id="rId13"/>
    <p:sldId id="262" r:id="rId14"/>
    <p:sldId id="273" r:id="rId15"/>
    <p:sldId id="274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D22BC-71A0-4B78-85BD-1273D55E84F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66F50-F3BB-46A1-B648-29F234CE9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jpeg"/><Relationship Id="rId11" Type="http://schemas.openxmlformats.org/officeDocument/2006/relationships/image" Target="../media/image17.png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jpeg"/><Relationship Id="rId11" Type="http://schemas.openxmlformats.org/officeDocument/2006/relationships/image" Target="../media/image17.png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jpeg"/><Relationship Id="rId11" Type="http://schemas.openxmlformats.org/officeDocument/2006/relationships/image" Target="../media/image17.png"/><Relationship Id="rId5" Type="http://schemas.openxmlformats.org/officeDocument/2006/relationships/audio" Target="../media/audio4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371174" y="365122"/>
            <a:ext cx="7329805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Tự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nhiên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xã</a:t>
            </a:r>
            <a:r>
              <a:rPr lang="en-US" altLang="zh-CN" sz="4800" b="1" i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415790" y="2401570"/>
            <a:ext cx="2705100" cy="3802380"/>
          </a:xfrm>
          <a:prstGeom prst="rect">
            <a:avLst/>
          </a:prstGeom>
        </p:spPr>
      </p:pic>
      <p:pic>
        <p:nvPicPr>
          <p:cNvPr id="21" name="Content Placeholder 20" descr="123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0492740" y="-161290"/>
            <a:ext cx="1841500" cy="1852295"/>
          </a:xfrm>
          <a:prstGeom prst="rect">
            <a:avLst/>
          </a:prstGeom>
        </p:spPr>
      </p:pic>
      <p:sp>
        <p:nvSpPr>
          <p:cNvPr id="22" name="Text Box 21"/>
          <p:cNvSpPr txBox="1"/>
          <p:nvPr/>
        </p:nvSpPr>
        <p:spPr>
          <a:xfrm>
            <a:off x="2207260" y="6408420"/>
            <a:ext cx="79781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Bản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quyền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thuộc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về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: FB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Hương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</a:t>
            </a:r>
            <a:r>
              <a:rPr lang="en-US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Thảo</a:t>
            </a:r>
            <a:r>
              <a:rPr lang="en-US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sym typeface="+mn-ea"/>
              </a:rPr>
              <a:t> - https://www.facebook.com/huongthaoGADT/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logohtchuan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33620" y="2321560"/>
            <a:ext cx="2990215" cy="29902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33270" y="76200"/>
            <a:ext cx="8591550" cy="10382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thường làm gì vào ngày sinh nhật của ông bà, bố mẹ, anh chị?</a:t>
            </a:r>
          </a:p>
        </p:txBody>
      </p:sp>
      <p:pic>
        <p:nvPicPr>
          <p:cNvPr id="9" name="Content Placeholder 8" descr="ta-nguoit-than-trong-gia-dinh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066415" y="1691005"/>
            <a:ext cx="7391400" cy="4396105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247650" y="1866900"/>
            <a:ext cx="3066415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Em thường làm gì để ông bà, bố mẹ vui?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logohtchuan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833620" y="2321560"/>
            <a:ext cx="2990215" cy="29902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61995" y="85725"/>
            <a:ext cx="5934075" cy="8953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1. Cùng hoàn thành sơ đồ sau</a:t>
            </a:r>
          </a:p>
        </p:txBody>
      </p:sp>
      <p:pic>
        <p:nvPicPr>
          <p:cNvPr id="3" name="Content Placeholder 2" descr="Capture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680845" y="1558925"/>
            <a:ext cx="9295765" cy="50399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19910" y="2322195"/>
            <a:ext cx="1685290" cy="4972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Ăn chín, uống sôi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72260" y="2933700"/>
            <a:ext cx="1942465" cy="7899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Chế biến thực phẩm nhiệt độ thích hợp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935085" y="2933700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Các con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19910" y="5915025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Rửa bát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35085" y="5457825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Giáo viên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935085" y="6019800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Kĩ sư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airplane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76200"/>
            <a:ext cx="9786620" cy="10382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2. Kể tên những việc làm thể hiện sự quan tâm đến bà của gia đình Hoa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07565" y="1577975"/>
            <a:ext cx="7610475" cy="4396740"/>
          </a:xfrm>
          <a:prstGeom prst="rect">
            <a:avLst/>
          </a:prstGeom>
        </p:spPr>
      </p:pic>
      <p:pic>
        <p:nvPicPr>
          <p:cNvPr id="21" name="Content Placeholder 20" descr="12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546080" y="76200"/>
            <a:ext cx="1221105" cy="1221105"/>
          </a:xfrm>
          <a:prstGeom prst="rect">
            <a:avLst/>
          </a:prstGeom>
        </p:spPr>
      </p:pic>
      <p:sp>
        <p:nvSpPr>
          <p:cNvPr id="7" name="Vertical Scroll 6"/>
          <p:cNvSpPr/>
          <p:nvPr/>
        </p:nvSpPr>
        <p:spPr>
          <a:xfrm>
            <a:off x="256540" y="1757045"/>
            <a:ext cx="1876425" cy="1638300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Viết thiệp sinh nhật cho bà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231140" y="4119245"/>
            <a:ext cx="1876425" cy="1638300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Chọn khăn tặng bà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9718040" y="2385695"/>
            <a:ext cx="1876425" cy="2276475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Tặng quà và chúc mừng sinh nhật bà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251" y="199166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>
            <a:fillRect/>
          </a:stretch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ngon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04823" y="4068381"/>
            <a:ext cx="342512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Nhà sạch thì mát, bát sạch ngon....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cháo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10 giây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29805" y="4039870"/>
            <a:ext cx="4362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 rửa tay bằng xà phòng trong bao lâu?</a:t>
            </a: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 giây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20 giây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30 giây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561580" y="5170170"/>
            <a:ext cx="1877695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vứt rác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04823" y="4068381"/>
            <a:ext cx="342512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3: Việc làm nào sau đây để vệ sinh nhà ở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9668510" y="5902325"/>
            <a:ext cx="2523490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bày đồ ăn bừa bãi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1830" y="5170170"/>
            <a:ext cx="2447925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đổ nước ra nhà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7560945" y="5902325"/>
            <a:ext cx="1878330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Quét nhà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362825" y="5170170"/>
            <a:ext cx="2076450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Ấn độ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52715" y="4068445"/>
            <a:ext cx="3977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Dịch Covid-19 bắt nguồn từ nước nào?</a:t>
            </a:r>
          </a:p>
        </p:txBody>
      </p:sp>
      <p:sp>
        <p:nvSpPr>
          <p:cNvPr id="35" name="Đáp án 3-LV1"/>
          <p:cNvSpPr/>
          <p:nvPr/>
        </p:nvSpPr>
        <p:spPr>
          <a:xfrm>
            <a:off x="7475220" y="5902325"/>
            <a:ext cx="2192655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Hàn Quốc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878060" y="5902325"/>
            <a:ext cx="1852295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668510" y="5235575"/>
            <a:ext cx="2061210" cy="44831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Trung Quốc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843280" y="1929765"/>
            <a:ext cx="576008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 5: Ôn tập chủ đề về gia đình</a:t>
            </a:r>
          </a:p>
        </p:txBody>
      </p:sp>
      <p:pic>
        <p:nvPicPr>
          <p:cNvPr id="7" name="Content Placeholder 20" descr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4134" y="8395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4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61" y="-228812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84455" y="-91440"/>
            <a:ext cx="12277090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 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341</Words>
  <Application>Microsoft Office PowerPoint</Application>
  <PresentationFormat>Widescreen</PresentationFormat>
  <Paragraphs>59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Microsoft YaHei</vt:lpstr>
      <vt:lpstr>Arial</vt:lpstr>
      <vt:lpstr>Arial-Rounded</vt:lpstr>
      <vt:lpstr>Calibri</vt:lpstr>
      <vt:lpstr>Calibri Light</vt:lpstr>
      <vt:lpstr>Times New Roman</vt:lpstr>
      <vt:lpstr>字魂59号-创粗黑</vt:lpstr>
      <vt:lpstr>Office Theme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</cp:lastModifiedBy>
  <cp:revision>12</cp:revision>
  <dcterms:created xsi:type="dcterms:W3CDTF">2021-05-08T02:21:00Z</dcterms:created>
  <dcterms:modified xsi:type="dcterms:W3CDTF">2024-10-15T13:17:50Z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